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80" d="100"/>
          <a:sy n="80" d="100"/>
        </p:scale>
        <p:origin x="-216" y="21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CAA825-51E4-44FD-BA1A-25395D2F7DAD}" type="datetimeFigureOut">
              <a:rPr lang="en-US" smtClean="0"/>
              <a:pPr/>
              <a:t>4/2/2009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E43483-2055-4C48-B068-DFD6214A706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bartleby.com/113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Choose Your Own Poem of Emily Dickinson - Analysis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smtClean="0">
                <a:hlinkClick r:id="rId2"/>
              </a:rPr>
              <a:t>http://www.bartleby.com/113/</a:t>
            </a:r>
            <a:endParaRPr lang="en-US" dirty="0" smtClean="0"/>
          </a:p>
          <a:p>
            <a:r>
              <a:rPr lang="en-US" dirty="0" smtClean="0"/>
              <a:t>Poem used must </a:t>
            </a:r>
            <a:r>
              <a:rPr lang="en-US" dirty="0" smtClean="0"/>
              <a:t>have </a:t>
            </a:r>
            <a:r>
              <a:rPr lang="en-US" dirty="0" smtClean="0"/>
              <a:t>12 </a:t>
            </a:r>
            <a:r>
              <a:rPr lang="en-US" dirty="0" smtClean="0"/>
              <a:t>lines or more</a:t>
            </a:r>
            <a:endParaRPr lang="en-US" dirty="0" smtClean="0"/>
          </a:p>
          <a:p>
            <a:r>
              <a:rPr lang="en-US" dirty="0" smtClean="0"/>
              <a:t>Find </a:t>
            </a:r>
            <a:r>
              <a:rPr lang="en-US" dirty="0" smtClean="0"/>
              <a:t>these items within the poem</a:t>
            </a:r>
          </a:p>
          <a:p>
            <a:pPr lvl="1">
              <a:buNone/>
            </a:pPr>
            <a:r>
              <a:rPr lang="en-US" dirty="0" smtClean="0"/>
              <a:t>1. Meaning:  Literal/Figurative</a:t>
            </a:r>
          </a:p>
          <a:p>
            <a:pPr lvl="1">
              <a:buNone/>
            </a:pPr>
            <a:r>
              <a:rPr lang="en-US" dirty="0" smtClean="0"/>
              <a:t>2. Slant </a:t>
            </a:r>
            <a:r>
              <a:rPr lang="en-US" dirty="0" smtClean="0"/>
              <a:t>rhymes (if NONE, then use regular rhymes) </a:t>
            </a:r>
            <a:r>
              <a:rPr lang="en-US" dirty="0" smtClean="0"/>
              <a:t>(3 examples)</a:t>
            </a:r>
          </a:p>
          <a:p>
            <a:pPr lvl="1">
              <a:buNone/>
            </a:pPr>
            <a:r>
              <a:rPr lang="en-US" dirty="0" smtClean="0"/>
              <a:t>3. Inverted Syntax/Emphasized </a:t>
            </a:r>
            <a:r>
              <a:rPr lang="en-US" dirty="0" smtClean="0"/>
              <a:t>Capitalization/Hyphens </a:t>
            </a:r>
            <a:r>
              <a:rPr lang="en-US" dirty="0" smtClean="0"/>
              <a:t>(3 examples)</a:t>
            </a:r>
          </a:p>
          <a:p>
            <a:pPr lvl="1">
              <a:buNone/>
            </a:pPr>
            <a:r>
              <a:rPr lang="en-US" dirty="0" smtClean="0"/>
              <a:t>4. Imagery (all types</a:t>
            </a:r>
            <a:r>
              <a:rPr lang="en-US" dirty="0" smtClean="0"/>
              <a:t>) – words/phrases that appeal to the senses</a:t>
            </a:r>
            <a:endParaRPr lang="en-US" dirty="0" smtClean="0"/>
          </a:p>
          <a:p>
            <a:pPr lvl="2"/>
            <a:r>
              <a:rPr lang="en-US" dirty="0" smtClean="0"/>
              <a:t>Sight, sound, taste, touch, </a:t>
            </a:r>
            <a:r>
              <a:rPr lang="en-US" dirty="0" smtClean="0"/>
              <a:t>smell</a:t>
            </a:r>
          </a:p>
          <a:p>
            <a:pPr lvl="2"/>
            <a:r>
              <a:rPr lang="en-US" dirty="0" smtClean="0"/>
              <a:t>(1 example)</a:t>
            </a:r>
            <a:r>
              <a:rPr lang="en-US" dirty="0" smtClean="0"/>
              <a:t> </a:t>
            </a:r>
            <a:endParaRPr lang="en-US" dirty="0" smtClean="0"/>
          </a:p>
          <a:p>
            <a:pPr lvl="1">
              <a:buNone/>
            </a:pPr>
            <a:r>
              <a:rPr lang="en-US" dirty="0" smtClean="0"/>
              <a:t>5. Figurative Language (Similes, Metaphors, Personification</a:t>
            </a:r>
            <a:r>
              <a:rPr lang="en-US" dirty="0" smtClean="0"/>
              <a:t>) </a:t>
            </a:r>
          </a:p>
          <a:p>
            <a:pPr lvl="2"/>
            <a:r>
              <a:rPr lang="en-US" dirty="0" smtClean="0"/>
              <a:t>(at least 1 example)</a:t>
            </a:r>
            <a:endParaRPr lang="en-US" dirty="0" smtClean="0"/>
          </a:p>
          <a:p>
            <a:r>
              <a:rPr lang="en-US" dirty="0" smtClean="0"/>
              <a:t>After viewing/answer questions for your chosen poem, use the same topic/theme to create your own poem (3 quatrains long)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391</TotalTime>
  <Words>124</Words>
  <Application>Microsoft Office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Choose Your Own Poem of Emily Dickinson - Analysis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Choose Your Own Poem of Emily Dickinson - Analysis</dc:title>
  <dc:creator>TPS</dc:creator>
  <cp:lastModifiedBy>TPS</cp:lastModifiedBy>
  <cp:revision>27</cp:revision>
  <dcterms:created xsi:type="dcterms:W3CDTF">2009-03-31T19:37:29Z</dcterms:created>
  <dcterms:modified xsi:type="dcterms:W3CDTF">2009-04-02T18:35:12Z</dcterms:modified>
</cp:coreProperties>
</file>

<file path=docProps/thumbnail.jpeg>
</file>